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9" r:id="rId3"/>
  </p:sldIdLst>
  <p:sldSz cx="12192000" cy="6858000"/>
  <p:notesSz cx="7102475" cy="9037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54B08-627B-4FBE-A8A1-F2A03CFDF12F}" v="29" dt="2025-07-02T08:08:33.1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4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534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E760AF-C619-482B-8DEE-296C6D054E09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1130300"/>
            <a:ext cx="5422900" cy="30495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349363"/>
            <a:ext cx="5681980" cy="355857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584188"/>
            <a:ext cx="3077739" cy="4534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A6C65-4581-48A4-8204-929F3B173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988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Version 1 25-07-02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8A6C65-4581-48A4-8204-929F3B1739F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7267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3CD1-CEC1-63F8-44AE-5AB2B8150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C4EC6-D1BE-2515-6392-BD95DF08D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7F271-0CFE-D0EA-5AB6-15270F5B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EBFE3-5849-11F0-9EEF-E21AF89B4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3EEDA-6AD8-61FE-9BE2-E28ED552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96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6C5B1-C23B-6656-0803-333BD399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D4157-6365-4B2D-7393-48B9078FD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2C47E-423F-0689-A864-42EE2851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C2006-5197-B01F-44E9-4912925A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1387C-16F4-9638-42F2-04FA1C62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982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728713-CC01-65C5-711D-B9A3832B6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FF14FD-16D7-BD49-F505-BF68CC659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A8BF8-63E2-B922-B323-C5BC00C11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34FD20-53F6-F1A6-92C8-AF99CB009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E8BED-0CB7-FC6E-5F3F-56E8D84CB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14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CDDB1-49D2-32FB-A7BC-F83A2D4E4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9D87D-A268-CCFA-4C96-5F4A990EB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89AE0-4C4B-822D-B76B-FCAE00925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5417D-88B8-2F59-62F5-93F0AFC6D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4E315-D0DA-1693-C4D6-742395C66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04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438B8-6C97-58EC-3363-9DEF4245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63719-2EEC-1049-2878-8980AFC33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201F7-2049-EDFA-BCB8-185856728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43CF0D-372F-0842-54BB-30478E0F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66375-88B3-A718-B784-E3AD54454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736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2ECD0-8C5A-9606-C58F-AFE492187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02393-555B-2BC7-EDF6-2D144CEFC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AB58A-20D0-04C1-3AB0-2D47B5386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D01C84-2E8D-8AC2-FF03-CBD0E5C6A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5E6BFE-FDBA-FE51-58E1-20AAD6B34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D869B-ACCA-BD30-0C1D-E9980BF37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17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F965-4FC5-D5E7-884F-B9C6F561A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484-F446-DD23-B319-722ED67EC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7F7FD-46D1-6F0C-A177-84171D66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C08F3B-57E8-B589-8F69-03996D55F7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B95417-4117-4252-1217-7C38B5DC1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B44A1A-BBA5-55EB-BA29-793C59A77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484E64-A0CA-F457-8C07-78BA332C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D6D11A-1843-A29C-AF4A-FAEB0E73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786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0EC7D-73BC-B283-923D-90AF1B5B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A5CDE-BC4B-3B3D-FA9F-01FB4AB1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83ED7-93B5-6582-B57B-CAAD66838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DF27A-8E35-3126-476E-6F5E299DE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0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2881A2-7E38-70D1-2CA7-D81C6B19E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C7FB50-B3F2-A2F7-C294-8DC48329A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B94A2-67C6-868F-17C5-CCEEB267F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87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4E60B-3D0E-1CD9-958C-A87175BB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70CC1-FBB4-BCE8-E621-832432ED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F7CE7D-63D9-71CA-E2CB-EF1715C8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B9F15-4BAC-3697-F5FB-8DDFC4F14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FE73E-1A0F-AB0D-8F0D-954865770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5BE24-52C8-5A2C-34A5-3990C0774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40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1FBE-D9E5-DD91-00D9-23D5CFCC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5A4259-C3D7-E6CA-49ED-2C3E632623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E935E4-D37F-69EF-595E-934EECE145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C1729-2B6C-9A46-DE15-F38DEC2CB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6D7EA-D11F-8A71-F41B-4DD9F6C3A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EEA34-5E9D-7998-08F8-975CB06B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35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A29A0-83BD-F5AD-5C2F-A85AF6136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D31C0-2848-6FB9-8579-F4A820A5C8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08F1A-096F-AA17-AC3A-2946F3CAD7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A1B5C9-A294-44BC-A506-243B6492B931}" type="datetimeFigureOut">
              <a:rPr lang="en-GB" smtClean="0"/>
              <a:t>02/07/2025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A3B90-F0A5-55E5-1E40-C31832B16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6E98-9704-1CE7-13D4-FD0C4945D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270FE3-C5E3-47F9-88D3-D7A701B65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2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sv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18" Type="http://schemas.openxmlformats.org/officeDocument/2006/relationships/image" Target="../media/image30.png"/><Relationship Id="rId26" Type="http://schemas.openxmlformats.org/officeDocument/2006/relationships/image" Target="../media/image1.jpeg"/><Relationship Id="rId3" Type="http://schemas.openxmlformats.org/officeDocument/2006/relationships/image" Target="../media/image15.svg"/><Relationship Id="rId21" Type="http://schemas.openxmlformats.org/officeDocument/2006/relationships/image" Target="../media/image33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5" Type="http://schemas.openxmlformats.org/officeDocument/2006/relationships/image" Target="../media/image2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24" Type="http://schemas.microsoft.com/office/2007/relationships/hdphoto" Target="../media/hdphoto1.wdp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23" Type="http://schemas.openxmlformats.org/officeDocument/2006/relationships/image" Target="../media/image3.png"/><Relationship Id="rId28" Type="http://schemas.openxmlformats.org/officeDocument/2006/relationships/image" Target="../media/image10.svg"/><Relationship Id="rId10" Type="http://schemas.openxmlformats.org/officeDocument/2006/relationships/image" Target="../media/image22.png"/><Relationship Id="rId19" Type="http://schemas.openxmlformats.org/officeDocument/2006/relationships/image" Target="../media/image31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11A2E9B7-C4D9-0AD8-A354-F8362B53629E}"/>
              </a:ext>
            </a:extLst>
          </p:cNvPr>
          <p:cNvSpPr/>
          <p:nvPr/>
        </p:nvSpPr>
        <p:spPr>
          <a:xfrm>
            <a:off x="669062" y="543221"/>
            <a:ext cx="11134082" cy="5922018"/>
          </a:xfrm>
          <a:prstGeom prst="rect">
            <a:avLst/>
          </a:prstGeom>
          <a:pattFill prst="lgGrid">
            <a:fgClr>
              <a:schemeClr val="accent6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14ABD61-5ED5-96DF-2351-08ECE8516EFC}"/>
              </a:ext>
            </a:extLst>
          </p:cNvPr>
          <p:cNvSpPr/>
          <p:nvPr/>
        </p:nvSpPr>
        <p:spPr>
          <a:xfrm rot="20804799">
            <a:off x="5932711" y="658804"/>
            <a:ext cx="326279" cy="2511770"/>
          </a:xfrm>
          <a:prstGeom prst="rect">
            <a:avLst/>
          </a:prstGeom>
          <a:blipFill dpi="0" rotWithShape="1">
            <a:blip r:embed="rId3">
              <a:alphaModFix amt="8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70A43E-47C6-E1AF-B068-B1547A994647}"/>
              </a:ext>
            </a:extLst>
          </p:cNvPr>
          <p:cNvSpPr/>
          <p:nvPr/>
        </p:nvSpPr>
        <p:spPr>
          <a:xfrm rot="20804799">
            <a:off x="6615020" y="3092586"/>
            <a:ext cx="326279" cy="348209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CC644-4E1C-D3D1-A54D-562060FC8B33}"/>
              </a:ext>
            </a:extLst>
          </p:cNvPr>
          <p:cNvSpPr/>
          <p:nvPr/>
        </p:nvSpPr>
        <p:spPr>
          <a:xfrm rot="16867767">
            <a:off x="9506168" y="2387908"/>
            <a:ext cx="326279" cy="419268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755CA-D289-EF59-4A6E-21ADBC851EC8}"/>
              </a:ext>
            </a:extLst>
          </p:cNvPr>
          <p:cNvSpPr/>
          <p:nvPr/>
        </p:nvSpPr>
        <p:spPr>
          <a:xfrm rot="16867767">
            <a:off x="9498626" y="323494"/>
            <a:ext cx="326279" cy="4192689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952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EE9BE-FE90-53E9-894A-6B1818CF9F5E}"/>
              </a:ext>
            </a:extLst>
          </p:cNvPr>
          <p:cNvSpPr/>
          <p:nvPr/>
        </p:nvSpPr>
        <p:spPr>
          <a:xfrm rot="20826647">
            <a:off x="5618969" y="710340"/>
            <a:ext cx="326279" cy="585354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31F4E538-5F83-5B13-25BC-8DFA8A1188CF}"/>
              </a:ext>
            </a:extLst>
          </p:cNvPr>
          <p:cNvSpPr/>
          <p:nvPr/>
        </p:nvSpPr>
        <p:spPr>
          <a:xfrm>
            <a:off x="333110" y="7118"/>
            <a:ext cx="6344523" cy="729519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706C60-FE27-D116-43AB-3BA85C18992F}"/>
              </a:ext>
            </a:extLst>
          </p:cNvPr>
          <p:cNvSpPr/>
          <p:nvPr/>
        </p:nvSpPr>
        <p:spPr>
          <a:xfrm>
            <a:off x="2577733" y="744020"/>
            <a:ext cx="326279" cy="5704640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631B3D-C8F9-E303-F6E5-07EB1779C6E8}"/>
              </a:ext>
            </a:extLst>
          </p:cNvPr>
          <p:cNvSpPr/>
          <p:nvPr/>
        </p:nvSpPr>
        <p:spPr>
          <a:xfrm>
            <a:off x="329236" y="744020"/>
            <a:ext cx="326279" cy="5729516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662AC60-0E42-EDF6-1878-4404D788E382}"/>
              </a:ext>
            </a:extLst>
          </p:cNvPr>
          <p:cNvSpPr/>
          <p:nvPr/>
        </p:nvSpPr>
        <p:spPr>
          <a:xfrm>
            <a:off x="7031011" y="5410995"/>
            <a:ext cx="800539" cy="996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 anchorCtr="0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The Shed</a:t>
            </a:r>
          </a:p>
          <a:p>
            <a:pPr algn="ctr"/>
            <a:endParaRPr lang="en-US" sz="1100" b="1" dirty="0">
              <a:solidFill>
                <a:schemeClr val="tx1"/>
              </a:solidFill>
            </a:endParaRPr>
          </a:p>
          <a:p>
            <a:pPr algn="ctr"/>
            <a:r>
              <a:rPr lang="en-US" sz="1100" b="1" dirty="0">
                <a:solidFill>
                  <a:schemeClr val="tx1"/>
                </a:solidFill>
              </a:rPr>
              <a:t>The Shop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ECC4ED-6190-C379-3273-A5B9072F39F4}"/>
              </a:ext>
            </a:extLst>
          </p:cNvPr>
          <p:cNvSpPr/>
          <p:nvPr/>
        </p:nvSpPr>
        <p:spPr>
          <a:xfrm>
            <a:off x="7932304" y="5386840"/>
            <a:ext cx="668255" cy="3844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Manure pen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8CEDD0-868A-4AB5-6329-07775CE385EF}"/>
              </a:ext>
            </a:extLst>
          </p:cNvPr>
          <p:cNvSpPr txBox="1"/>
          <p:nvPr/>
        </p:nvSpPr>
        <p:spPr>
          <a:xfrm rot="4715988">
            <a:off x="5176437" y="3121847"/>
            <a:ext cx="1036998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Hedge path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5AA4D-C84A-878B-5C3B-4E802680CBA4}"/>
              </a:ext>
            </a:extLst>
          </p:cNvPr>
          <p:cNvSpPr txBox="1"/>
          <p:nvPr/>
        </p:nvSpPr>
        <p:spPr>
          <a:xfrm>
            <a:off x="3413578" y="6516192"/>
            <a:ext cx="128682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To Cricket Club</a:t>
            </a:r>
            <a:endParaRPr lang="en-GB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0EFF3F-F84E-A270-138D-4767EF27B476}"/>
              </a:ext>
            </a:extLst>
          </p:cNvPr>
          <p:cNvSpPr txBox="1"/>
          <p:nvPr/>
        </p:nvSpPr>
        <p:spPr>
          <a:xfrm rot="5400000">
            <a:off x="-643111" y="3630212"/>
            <a:ext cx="22634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Bottom track – closed to traffic</a:t>
            </a:r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CD431E-9CCD-215C-E5EB-6DB79FF43E93}"/>
              </a:ext>
            </a:extLst>
          </p:cNvPr>
          <p:cNvSpPr txBox="1"/>
          <p:nvPr/>
        </p:nvSpPr>
        <p:spPr>
          <a:xfrm rot="5400000">
            <a:off x="2418662" y="2864538"/>
            <a:ext cx="642884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72000" tIns="36000" rIns="72000" bIns="36000" rtlCol="0">
            <a:spAutoFit/>
          </a:bodyPr>
          <a:lstStyle/>
          <a:p>
            <a:r>
              <a:rPr lang="en-US" sz="1200" dirty="0"/>
              <a:t> Track 2</a:t>
            </a:r>
            <a:endParaRPr lang="en-GB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1284C1-C8FF-D6D0-4432-DBB1167673DB}"/>
              </a:ext>
            </a:extLst>
          </p:cNvPr>
          <p:cNvSpPr/>
          <p:nvPr/>
        </p:nvSpPr>
        <p:spPr>
          <a:xfrm>
            <a:off x="0" y="0"/>
            <a:ext cx="322581" cy="6473535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13FDE1-299C-C91A-7327-52239668EE74}"/>
              </a:ext>
            </a:extLst>
          </p:cNvPr>
          <p:cNvCxnSpPr>
            <a:cxnSpLocks/>
          </p:cNvCxnSpPr>
          <p:nvPr/>
        </p:nvCxnSpPr>
        <p:spPr>
          <a:xfrm flipH="1">
            <a:off x="1636524" y="6654691"/>
            <a:ext cx="1777054" cy="110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F7B590E-D6E2-BB47-AD5D-F6A05C159445}"/>
              </a:ext>
            </a:extLst>
          </p:cNvPr>
          <p:cNvSpPr/>
          <p:nvPr/>
        </p:nvSpPr>
        <p:spPr>
          <a:xfrm>
            <a:off x="7930665" y="5803748"/>
            <a:ext cx="668255" cy="6624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Car park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96306CF-6B2D-908A-007A-D19D891BB3F6}"/>
              </a:ext>
            </a:extLst>
          </p:cNvPr>
          <p:cNvSpPr/>
          <p:nvPr/>
        </p:nvSpPr>
        <p:spPr>
          <a:xfrm>
            <a:off x="11827785" y="524740"/>
            <a:ext cx="326279" cy="59487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0D8B71A-2305-1726-549A-F0C1930BBDEF}"/>
              </a:ext>
            </a:extLst>
          </p:cNvPr>
          <p:cNvSpPr txBox="1"/>
          <p:nvPr/>
        </p:nvSpPr>
        <p:spPr>
          <a:xfrm rot="5400000">
            <a:off x="11371488" y="4547102"/>
            <a:ext cx="1238871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Public footpath</a:t>
            </a:r>
            <a:endParaRPr lang="en-GB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8FF644-C9D8-AD5C-CA4B-550088435547}"/>
              </a:ext>
            </a:extLst>
          </p:cNvPr>
          <p:cNvSpPr txBox="1"/>
          <p:nvPr/>
        </p:nvSpPr>
        <p:spPr>
          <a:xfrm rot="5400000">
            <a:off x="11539436" y="3448682"/>
            <a:ext cx="54503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rtlCol="0">
            <a:spAutoFit/>
          </a:bodyPr>
          <a:lstStyle/>
          <a:p>
            <a:r>
              <a:rPr lang="en-US" sz="1200" dirty="0"/>
              <a:t> Gate 1</a:t>
            </a:r>
            <a:endParaRPr lang="en-GB" sz="12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C57EE9E-096E-DBD5-4547-3CB4416DFF08}"/>
              </a:ext>
            </a:extLst>
          </p:cNvPr>
          <p:cNvSpPr txBox="1"/>
          <p:nvPr/>
        </p:nvSpPr>
        <p:spPr>
          <a:xfrm rot="691857">
            <a:off x="9183975" y="4373672"/>
            <a:ext cx="1192742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Main avenue</a:t>
            </a:r>
            <a:endParaRPr lang="en-GB" sz="1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FC4AD03-DD75-C54F-DEA1-C58D68A9C634}"/>
              </a:ext>
            </a:extLst>
          </p:cNvPr>
          <p:cNvSpPr txBox="1"/>
          <p:nvPr/>
        </p:nvSpPr>
        <p:spPr>
          <a:xfrm rot="619680">
            <a:off x="9015215" y="2301771"/>
            <a:ext cx="152087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 Second avenue</a:t>
            </a:r>
            <a:endParaRPr lang="en-GB" sz="12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0EDCE2-6A7C-CC39-8808-0944A66FF88B}"/>
              </a:ext>
            </a:extLst>
          </p:cNvPr>
          <p:cNvSpPr/>
          <p:nvPr/>
        </p:nvSpPr>
        <p:spPr>
          <a:xfrm rot="20834681">
            <a:off x="5988915" y="714955"/>
            <a:ext cx="299374" cy="6109443"/>
          </a:xfrm>
          <a:prstGeom prst="rect">
            <a:avLst/>
          </a:prstGeom>
          <a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Cement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04BEB8-6D2B-4F06-E637-CA71EBA97129}"/>
              </a:ext>
            </a:extLst>
          </p:cNvPr>
          <p:cNvSpPr txBox="1"/>
          <p:nvPr/>
        </p:nvSpPr>
        <p:spPr>
          <a:xfrm rot="4582833">
            <a:off x="5560541" y="1966299"/>
            <a:ext cx="113833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Chesil Beach</a:t>
            </a:r>
            <a:endParaRPr lang="en-GB" sz="1200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D39C894-FCCF-C874-0E3A-25CA99B33E84}"/>
              </a:ext>
            </a:extLst>
          </p:cNvPr>
          <p:cNvSpPr/>
          <p:nvPr/>
        </p:nvSpPr>
        <p:spPr>
          <a:xfrm>
            <a:off x="6845281" y="2905480"/>
            <a:ext cx="788024" cy="922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Raised beds x 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0E8412-7737-97C8-7D0A-6F629D3C096F}"/>
              </a:ext>
            </a:extLst>
          </p:cNvPr>
          <p:cNvSpPr txBox="1"/>
          <p:nvPr/>
        </p:nvSpPr>
        <p:spPr>
          <a:xfrm>
            <a:off x="4464441" y="93663"/>
            <a:ext cx="642318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Wildlife area 1</a:t>
            </a:r>
            <a:endParaRPr lang="en-GB" sz="11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BB2F404-003F-123B-9322-D6306C4FC1D8}"/>
              </a:ext>
            </a:extLst>
          </p:cNvPr>
          <p:cNvGrpSpPr/>
          <p:nvPr/>
        </p:nvGrpSpPr>
        <p:grpSpPr>
          <a:xfrm rot="20296585">
            <a:off x="6897076" y="515672"/>
            <a:ext cx="956163" cy="1215450"/>
            <a:chOff x="7042609" y="593243"/>
            <a:chExt cx="776427" cy="1015939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30AAADE3-86BC-8A6E-DBD6-AFE42A382789}"/>
                </a:ext>
              </a:extLst>
            </p:cNvPr>
            <p:cNvSpPr/>
            <p:nvPr/>
          </p:nvSpPr>
          <p:spPr>
            <a:xfrm>
              <a:off x="7042609" y="593243"/>
              <a:ext cx="776427" cy="1015939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4E36073-98CA-6AE8-A3B4-894EF34706B6}"/>
                </a:ext>
              </a:extLst>
            </p:cNvPr>
            <p:cNvSpPr txBox="1"/>
            <p:nvPr/>
          </p:nvSpPr>
          <p:spPr>
            <a:xfrm>
              <a:off x="7076215" y="963059"/>
              <a:ext cx="692371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Orchard</a:t>
              </a:r>
              <a:endParaRPr lang="en-GB" sz="1100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B1FFDC-FF73-F2AC-BF27-474BA2EB347F}"/>
              </a:ext>
            </a:extLst>
          </p:cNvPr>
          <p:cNvGrpSpPr/>
          <p:nvPr/>
        </p:nvGrpSpPr>
        <p:grpSpPr>
          <a:xfrm rot="21314425">
            <a:off x="6002601" y="667399"/>
            <a:ext cx="1224344" cy="1280754"/>
            <a:chOff x="6252297" y="598972"/>
            <a:chExt cx="1084481" cy="191925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ECA694B-A5F7-83C2-E9FF-4EE2709BA3CE}"/>
                </a:ext>
              </a:extLst>
            </p:cNvPr>
            <p:cNvSpPr/>
            <p:nvPr/>
          </p:nvSpPr>
          <p:spPr>
            <a:xfrm rot="21436510">
              <a:off x="6252297" y="598972"/>
              <a:ext cx="1084481" cy="1919251"/>
            </a:xfrm>
            <a:custGeom>
              <a:avLst/>
              <a:gdLst>
                <a:gd name="connsiteX0" fmla="*/ 24949 w 793883"/>
                <a:gd name="connsiteY0" fmla="*/ 43343 h 1487679"/>
                <a:gd name="connsiteX1" fmla="*/ 35340 w 793883"/>
                <a:gd name="connsiteY1" fmla="*/ 562889 h 1487679"/>
                <a:gd name="connsiteX2" fmla="*/ 66513 w 793883"/>
                <a:gd name="connsiteY2" fmla="*/ 677189 h 1487679"/>
                <a:gd name="connsiteX3" fmla="*/ 97685 w 793883"/>
                <a:gd name="connsiteY3" fmla="*/ 822661 h 1487679"/>
                <a:gd name="connsiteX4" fmla="*/ 118467 w 793883"/>
                <a:gd name="connsiteY4" fmla="*/ 1383770 h 1487679"/>
                <a:gd name="connsiteX5" fmla="*/ 149640 w 793883"/>
                <a:gd name="connsiteY5" fmla="*/ 1425334 h 1487679"/>
                <a:gd name="connsiteX6" fmla="*/ 201595 w 793883"/>
                <a:gd name="connsiteY6" fmla="*/ 1456507 h 1487679"/>
                <a:gd name="connsiteX7" fmla="*/ 263940 w 793883"/>
                <a:gd name="connsiteY7" fmla="*/ 1487679 h 1487679"/>
                <a:gd name="connsiteX8" fmla="*/ 721140 w 793883"/>
                <a:gd name="connsiteY8" fmla="*/ 1404552 h 1487679"/>
                <a:gd name="connsiteX9" fmla="*/ 773095 w 793883"/>
                <a:gd name="connsiteY9" fmla="*/ 1352598 h 1487679"/>
                <a:gd name="connsiteX10" fmla="*/ 793876 w 793883"/>
                <a:gd name="connsiteY10" fmla="*/ 1311034 h 1487679"/>
                <a:gd name="connsiteX11" fmla="*/ 741922 w 793883"/>
                <a:gd name="connsiteY11" fmla="*/ 1082434 h 1487679"/>
                <a:gd name="connsiteX12" fmla="*/ 689967 w 793883"/>
                <a:gd name="connsiteY12" fmla="*/ 1040870 h 1487679"/>
                <a:gd name="connsiteX13" fmla="*/ 638013 w 793883"/>
                <a:gd name="connsiteY13" fmla="*/ 968134 h 1487679"/>
                <a:gd name="connsiteX14" fmla="*/ 606840 w 793883"/>
                <a:gd name="connsiteY14" fmla="*/ 957743 h 1487679"/>
                <a:gd name="connsiteX15" fmla="*/ 575667 w 793883"/>
                <a:gd name="connsiteY15" fmla="*/ 905789 h 1487679"/>
                <a:gd name="connsiteX16" fmla="*/ 544495 w 793883"/>
                <a:gd name="connsiteY16" fmla="*/ 864225 h 1487679"/>
                <a:gd name="connsiteX17" fmla="*/ 502931 w 793883"/>
                <a:gd name="connsiteY17" fmla="*/ 760316 h 1487679"/>
                <a:gd name="connsiteX18" fmla="*/ 482149 w 793883"/>
                <a:gd name="connsiteY18" fmla="*/ 718752 h 1487679"/>
                <a:gd name="connsiteX19" fmla="*/ 492540 w 793883"/>
                <a:gd name="connsiteY19" fmla="*/ 573279 h 1487679"/>
                <a:gd name="connsiteX20" fmla="*/ 502931 w 793883"/>
                <a:gd name="connsiteY20" fmla="*/ 531716 h 1487679"/>
                <a:gd name="connsiteX21" fmla="*/ 523713 w 793883"/>
                <a:gd name="connsiteY21" fmla="*/ 469370 h 1487679"/>
                <a:gd name="connsiteX22" fmla="*/ 534104 w 793883"/>
                <a:gd name="connsiteY22" fmla="*/ 438198 h 1487679"/>
                <a:gd name="connsiteX23" fmla="*/ 554885 w 793883"/>
                <a:gd name="connsiteY23" fmla="*/ 365461 h 1487679"/>
                <a:gd name="connsiteX24" fmla="*/ 575667 w 793883"/>
                <a:gd name="connsiteY24" fmla="*/ 313507 h 1487679"/>
                <a:gd name="connsiteX25" fmla="*/ 606840 w 793883"/>
                <a:gd name="connsiteY25" fmla="*/ 219989 h 1487679"/>
                <a:gd name="connsiteX26" fmla="*/ 596449 w 793883"/>
                <a:gd name="connsiteY26" fmla="*/ 64125 h 1487679"/>
                <a:gd name="connsiteX27" fmla="*/ 565276 w 793883"/>
                <a:gd name="connsiteY27" fmla="*/ 53734 h 1487679"/>
                <a:gd name="connsiteX28" fmla="*/ 388631 w 793883"/>
                <a:gd name="connsiteY28" fmla="*/ 32952 h 1487679"/>
                <a:gd name="connsiteX29" fmla="*/ 24949 w 793883"/>
                <a:gd name="connsiteY29" fmla="*/ 43343 h 1487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93883" h="1487679">
                  <a:moveTo>
                    <a:pt x="24949" y="43343"/>
                  </a:moveTo>
                  <a:cubicBezTo>
                    <a:pt x="-33933" y="131666"/>
                    <a:pt x="29045" y="389787"/>
                    <a:pt x="35340" y="562889"/>
                  </a:cubicBezTo>
                  <a:cubicBezTo>
                    <a:pt x="36870" y="604950"/>
                    <a:pt x="56467" y="637003"/>
                    <a:pt x="66513" y="677189"/>
                  </a:cubicBezTo>
                  <a:cubicBezTo>
                    <a:pt x="78541" y="725300"/>
                    <a:pt x="97685" y="822661"/>
                    <a:pt x="97685" y="822661"/>
                  </a:cubicBezTo>
                  <a:cubicBezTo>
                    <a:pt x="104612" y="1009697"/>
                    <a:pt x="102392" y="1197297"/>
                    <a:pt x="118467" y="1383770"/>
                  </a:cubicBezTo>
                  <a:cubicBezTo>
                    <a:pt x="119954" y="1401024"/>
                    <a:pt x="136607" y="1413930"/>
                    <a:pt x="149640" y="1425334"/>
                  </a:cubicBezTo>
                  <a:cubicBezTo>
                    <a:pt x="164839" y="1438633"/>
                    <a:pt x="183865" y="1446836"/>
                    <a:pt x="201595" y="1456507"/>
                  </a:cubicBezTo>
                  <a:cubicBezTo>
                    <a:pt x="221993" y="1467633"/>
                    <a:pt x="243158" y="1477288"/>
                    <a:pt x="263940" y="1487679"/>
                  </a:cubicBezTo>
                  <a:cubicBezTo>
                    <a:pt x="569955" y="1456293"/>
                    <a:pt x="582961" y="1528912"/>
                    <a:pt x="721140" y="1404552"/>
                  </a:cubicBezTo>
                  <a:cubicBezTo>
                    <a:pt x="739345" y="1388168"/>
                    <a:pt x="755777" y="1369916"/>
                    <a:pt x="773095" y="1352598"/>
                  </a:cubicBezTo>
                  <a:cubicBezTo>
                    <a:pt x="780022" y="1338743"/>
                    <a:pt x="793876" y="1326524"/>
                    <a:pt x="793876" y="1311034"/>
                  </a:cubicBezTo>
                  <a:cubicBezTo>
                    <a:pt x="793876" y="1238435"/>
                    <a:pt x="795715" y="1142952"/>
                    <a:pt x="741922" y="1082434"/>
                  </a:cubicBezTo>
                  <a:cubicBezTo>
                    <a:pt x="727188" y="1065858"/>
                    <a:pt x="707285" y="1054725"/>
                    <a:pt x="689967" y="1040870"/>
                  </a:cubicBezTo>
                  <a:cubicBezTo>
                    <a:pt x="673715" y="1008367"/>
                    <a:pt x="669605" y="989196"/>
                    <a:pt x="638013" y="968134"/>
                  </a:cubicBezTo>
                  <a:cubicBezTo>
                    <a:pt x="628900" y="962058"/>
                    <a:pt x="617231" y="961207"/>
                    <a:pt x="606840" y="957743"/>
                  </a:cubicBezTo>
                  <a:cubicBezTo>
                    <a:pt x="596449" y="940425"/>
                    <a:pt x="586870" y="922593"/>
                    <a:pt x="575667" y="905789"/>
                  </a:cubicBezTo>
                  <a:cubicBezTo>
                    <a:pt x="566061" y="891379"/>
                    <a:pt x="553673" y="878911"/>
                    <a:pt x="544495" y="864225"/>
                  </a:cubicBezTo>
                  <a:cubicBezTo>
                    <a:pt x="499096" y="791585"/>
                    <a:pt x="549570" y="853595"/>
                    <a:pt x="502931" y="760316"/>
                  </a:cubicBezTo>
                  <a:lnTo>
                    <a:pt x="482149" y="718752"/>
                  </a:lnTo>
                  <a:cubicBezTo>
                    <a:pt x="485613" y="670261"/>
                    <a:pt x="487171" y="621596"/>
                    <a:pt x="492540" y="573279"/>
                  </a:cubicBezTo>
                  <a:cubicBezTo>
                    <a:pt x="494117" y="559086"/>
                    <a:pt x="498827" y="545394"/>
                    <a:pt x="502931" y="531716"/>
                  </a:cubicBezTo>
                  <a:cubicBezTo>
                    <a:pt x="509226" y="510734"/>
                    <a:pt x="516786" y="490152"/>
                    <a:pt x="523713" y="469370"/>
                  </a:cubicBezTo>
                  <a:cubicBezTo>
                    <a:pt x="527177" y="458979"/>
                    <a:pt x="531095" y="448729"/>
                    <a:pt x="534104" y="438198"/>
                  </a:cubicBezTo>
                  <a:cubicBezTo>
                    <a:pt x="541031" y="413952"/>
                    <a:pt x="546911" y="389383"/>
                    <a:pt x="554885" y="365461"/>
                  </a:cubicBezTo>
                  <a:cubicBezTo>
                    <a:pt x="560783" y="347766"/>
                    <a:pt x="569769" y="331202"/>
                    <a:pt x="575667" y="313507"/>
                  </a:cubicBezTo>
                  <a:cubicBezTo>
                    <a:pt x="620411" y="179275"/>
                    <a:pt x="541794" y="382600"/>
                    <a:pt x="606840" y="219989"/>
                  </a:cubicBezTo>
                  <a:cubicBezTo>
                    <a:pt x="615542" y="159077"/>
                    <a:pt x="629852" y="124249"/>
                    <a:pt x="596449" y="64125"/>
                  </a:cubicBezTo>
                  <a:cubicBezTo>
                    <a:pt x="591130" y="54550"/>
                    <a:pt x="576108" y="55359"/>
                    <a:pt x="565276" y="53734"/>
                  </a:cubicBezTo>
                  <a:cubicBezTo>
                    <a:pt x="506644" y="44939"/>
                    <a:pt x="447877" y="35188"/>
                    <a:pt x="388631" y="32952"/>
                  </a:cubicBezTo>
                  <a:cubicBezTo>
                    <a:pt x="264029" y="28250"/>
                    <a:pt x="83831" y="-44980"/>
                    <a:pt x="24949" y="43343"/>
                  </a:cubicBezTo>
                  <a:close/>
                </a:path>
              </a:pathLst>
            </a:custGeom>
            <a:pattFill prst="pct30">
              <a:fgClr>
                <a:schemeClr val="accent2">
                  <a:lumMod val="50000"/>
                </a:schemeClr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7BA49B6-451B-2248-D90B-8CD7C12E555D}"/>
                </a:ext>
              </a:extLst>
            </p:cNvPr>
            <p:cNvSpPr txBox="1"/>
            <p:nvPr/>
          </p:nvSpPr>
          <p:spPr>
            <a:xfrm rot="4550633">
              <a:off x="6000721" y="1330219"/>
              <a:ext cx="1354336" cy="5339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Parking / turning</a:t>
              </a:r>
              <a:endParaRPr lang="en-GB" sz="1100" dirty="0"/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9ADF8987-E37D-E850-D62C-D95F5F6D7837}"/>
              </a:ext>
            </a:extLst>
          </p:cNvPr>
          <p:cNvSpPr/>
          <p:nvPr/>
        </p:nvSpPr>
        <p:spPr>
          <a:xfrm>
            <a:off x="6665006" y="15416"/>
            <a:ext cx="5464417" cy="507021"/>
          </a:xfrm>
          <a:prstGeom prst="rect">
            <a:avLst/>
          </a:pr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2420E0F-967F-733D-928D-88B1788564AA}"/>
              </a:ext>
            </a:extLst>
          </p:cNvPr>
          <p:cNvSpPr txBox="1"/>
          <p:nvPr/>
        </p:nvSpPr>
        <p:spPr>
          <a:xfrm>
            <a:off x="8314251" y="81456"/>
            <a:ext cx="194266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Upper Back Track / parking</a:t>
            </a:r>
            <a:endParaRPr lang="en-GB" sz="1200" dirty="0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1C22DDA-1A40-ADC9-F108-5C83873B8FDC}"/>
              </a:ext>
            </a:extLst>
          </p:cNvPr>
          <p:cNvGrpSpPr/>
          <p:nvPr/>
        </p:nvGrpSpPr>
        <p:grpSpPr>
          <a:xfrm>
            <a:off x="2541797" y="4353545"/>
            <a:ext cx="415969" cy="1712111"/>
            <a:chOff x="1980745" y="4678882"/>
            <a:chExt cx="415969" cy="1712111"/>
          </a:xfrm>
        </p:grpSpPr>
        <p:sp>
          <p:nvSpPr>
            <p:cNvPr id="12" name="Arrow: Up 11">
              <a:extLst>
                <a:ext uri="{FF2B5EF4-FFF2-40B4-BE49-F238E27FC236}">
                  <a16:creationId xmlns:a16="http://schemas.microsoft.com/office/drawing/2014/main" id="{52A4714E-16DB-EE74-58BB-CE01B476BE10}"/>
                </a:ext>
              </a:extLst>
            </p:cNvPr>
            <p:cNvSpPr/>
            <p:nvPr/>
          </p:nvSpPr>
          <p:spPr>
            <a:xfrm rot="10800000">
              <a:off x="1980745" y="4678882"/>
              <a:ext cx="415969" cy="1712111"/>
            </a:xfrm>
            <a:prstGeom prst="up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93F11A4-38C2-1600-0117-C439FEEE32D2}"/>
                </a:ext>
              </a:extLst>
            </p:cNvPr>
            <p:cNvSpPr txBox="1"/>
            <p:nvPr/>
          </p:nvSpPr>
          <p:spPr>
            <a:xfrm>
              <a:off x="2026742" y="4853245"/>
              <a:ext cx="369332" cy="718416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r>
                <a:rPr lang="en-US" sz="1200" dirty="0"/>
                <a:t>One  way</a:t>
              </a:r>
              <a:endParaRPr lang="en-GB" sz="1200" dirty="0"/>
            </a:p>
          </p:txBody>
        </p:sp>
      </p:grpSp>
      <p:pic>
        <p:nvPicPr>
          <p:cNvPr id="25" name="Graphic 24" descr="Car outline">
            <a:extLst>
              <a:ext uri="{FF2B5EF4-FFF2-40B4-BE49-F238E27FC236}">
                <a16:creationId xmlns:a16="http://schemas.microsoft.com/office/drawing/2014/main" id="{26DD85C6-4B1D-3770-CC4C-355ABF559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2292582" y="1722897"/>
            <a:ext cx="914400" cy="6392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F0A096B-DE92-DEF8-7149-4EDA84AA828F}"/>
              </a:ext>
            </a:extLst>
          </p:cNvPr>
          <p:cNvGrpSpPr/>
          <p:nvPr/>
        </p:nvGrpSpPr>
        <p:grpSpPr>
          <a:xfrm>
            <a:off x="4564963" y="759135"/>
            <a:ext cx="696536" cy="5663677"/>
            <a:chOff x="3568081" y="765918"/>
            <a:chExt cx="696536" cy="5700234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823EFFB-F9A4-4060-887B-5EF984AB8AED}"/>
                </a:ext>
              </a:extLst>
            </p:cNvPr>
            <p:cNvSpPr/>
            <p:nvPr/>
          </p:nvSpPr>
          <p:spPr>
            <a:xfrm>
              <a:off x="3746403" y="765918"/>
              <a:ext cx="326279" cy="5700234"/>
            </a:xfrm>
            <a:prstGeom prst="rect">
              <a:avLst/>
            </a:prstGeom>
            <a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51AE12D-114B-09BC-C805-83C3BB42D4D6}"/>
                </a:ext>
              </a:extLst>
            </p:cNvPr>
            <p:cNvSpPr txBox="1"/>
            <p:nvPr/>
          </p:nvSpPr>
          <p:spPr>
            <a:xfrm rot="5400000">
              <a:off x="3572421" y="2878621"/>
              <a:ext cx="680740" cy="2573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72000" tIns="36000" rIns="72000" bIns="36000" rtlCol="0">
              <a:spAutoFit/>
            </a:bodyPr>
            <a:lstStyle/>
            <a:p>
              <a:r>
                <a:rPr lang="en-US" sz="1200" dirty="0"/>
                <a:t>Track 1</a:t>
              </a:r>
              <a:endParaRPr lang="en-GB" sz="12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553C892-5F5D-5478-9C05-C5F167A73763}"/>
                </a:ext>
              </a:extLst>
            </p:cNvPr>
            <p:cNvGrpSpPr/>
            <p:nvPr/>
          </p:nvGrpSpPr>
          <p:grpSpPr>
            <a:xfrm>
              <a:off x="3712867" y="4433227"/>
              <a:ext cx="415969" cy="1712111"/>
              <a:chOff x="3846980" y="3551777"/>
              <a:chExt cx="415969" cy="1712111"/>
            </a:xfrm>
          </p:grpSpPr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17DD7A31-9C53-6B1A-05CB-8641C9C17472}"/>
                  </a:ext>
                </a:extLst>
              </p:cNvPr>
              <p:cNvSpPr/>
              <p:nvPr/>
            </p:nvSpPr>
            <p:spPr>
              <a:xfrm>
                <a:off x="3846980" y="3551777"/>
                <a:ext cx="415969" cy="1712111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D9E87A8-E97D-B456-B350-149C9ED8F785}"/>
                  </a:ext>
                </a:extLst>
              </p:cNvPr>
              <p:cNvSpPr txBox="1"/>
              <p:nvPr/>
            </p:nvSpPr>
            <p:spPr>
              <a:xfrm>
                <a:off x="3877625" y="4062243"/>
                <a:ext cx="369332" cy="744576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1200" dirty="0"/>
                  <a:t>One  way</a:t>
                </a:r>
                <a:endParaRPr lang="en-GB" sz="1200" dirty="0"/>
              </a:p>
            </p:txBody>
          </p:sp>
        </p:grpSp>
        <p:pic>
          <p:nvPicPr>
            <p:cNvPr id="29" name="Graphic 28" descr="Car with solid fill">
              <a:extLst>
                <a:ext uri="{FF2B5EF4-FFF2-40B4-BE49-F238E27FC236}">
                  <a16:creationId xmlns:a16="http://schemas.microsoft.com/office/drawing/2014/main" id="{7E7598F9-457B-3620-48B6-53E3FAF57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3451704" y="1696157"/>
              <a:ext cx="929289" cy="696536"/>
            </a:xfrm>
            <a:prstGeom prst="rect">
              <a:avLst/>
            </a:prstGeom>
          </p:spPr>
        </p:pic>
      </p:grpSp>
      <p:pic>
        <p:nvPicPr>
          <p:cNvPr id="87" name="Graphic 86" descr="Butterfly with solid fill">
            <a:extLst>
              <a:ext uri="{FF2B5EF4-FFF2-40B4-BE49-F238E27FC236}">
                <a16:creationId xmlns:a16="http://schemas.microsoft.com/office/drawing/2014/main" id="{7FA0911F-11B3-D59F-67C6-CBE59E50E1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44359" y="2519433"/>
            <a:ext cx="349317" cy="59941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531BF6E6-3519-3474-2AD9-C305870D5237}"/>
              </a:ext>
            </a:extLst>
          </p:cNvPr>
          <p:cNvSpPr txBox="1"/>
          <p:nvPr/>
        </p:nvSpPr>
        <p:spPr>
          <a:xfrm>
            <a:off x="2226600" y="224091"/>
            <a:ext cx="203062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Lower Back Track / parking</a:t>
            </a:r>
            <a:endParaRPr lang="en-GB" sz="12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C59A70-FA1F-96D3-0D7F-7541B4F33957}"/>
              </a:ext>
            </a:extLst>
          </p:cNvPr>
          <p:cNvCxnSpPr>
            <a:cxnSpLocks/>
          </p:cNvCxnSpPr>
          <p:nvPr/>
        </p:nvCxnSpPr>
        <p:spPr>
          <a:xfrm>
            <a:off x="5564617" y="736638"/>
            <a:ext cx="1351573" cy="5744983"/>
          </a:xfrm>
          <a:prstGeom prst="line">
            <a:avLst/>
          </a:prstGeom>
          <a:ln w="1333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90818075-3006-990B-A041-FFDDB55078A9}"/>
              </a:ext>
            </a:extLst>
          </p:cNvPr>
          <p:cNvSpPr/>
          <p:nvPr/>
        </p:nvSpPr>
        <p:spPr>
          <a:xfrm>
            <a:off x="5057995" y="3897792"/>
            <a:ext cx="2585946" cy="339880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LineDrawing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8506535-BA4E-F155-9EE3-B123FC894CAC}"/>
              </a:ext>
            </a:extLst>
          </p:cNvPr>
          <p:cNvSpPr txBox="1"/>
          <p:nvPr/>
        </p:nvSpPr>
        <p:spPr>
          <a:xfrm rot="5400000">
            <a:off x="-464818" y="3152276"/>
            <a:ext cx="127591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Bottom hedge</a:t>
            </a:r>
            <a:endParaRPr lang="en-GB" sz="1200" dirty="0"/>
          </a:p>
        </p:txBody>
      </p:sp>
      <p:pic>
        <p:nvPicPr>
          <p:cNvPr id="91" name="Graphic 90" descr="Butterfly with solid fill">
            <a:extLst>
              <a:ext uri="{FF2B5EF4-FFF2-40B4-BE49-F238E27FC236}">
                <a16:creationId xmlns:a16="http://schemas.microsoft.com/office/drawing/2014/main" id="{38FF9790-23F8-1CAA-1107-4F916FE2CE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88735" y="552634"/>
            <a:ext cx="349317" cy="599411"/>
          </a:xfrm>
          <a:prstGeom prst="rect">
            <a:avLst/>
          </a:prstGeom>
        </p:spPr>
      </p:pic>
      <p:pic>
        <p:nvPicPr>
          <p:cNvPr id="92" name="Graphic 91" descr="Butterfly with solid fill">
            <a:extLst>
              <a:ext uri="{FF2B5EF4-FFF2-40B4-BE49-F238E27FC236}">
                <a16:creationId xmlns:a16="http://schemas.microsoft.com/office/drawing/2014/main" id="{4EEE8B95-BF36-4A83-0D16-CBA6076F98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03758" y="4126223"/>
            <a:ext cx="349317" cy="599411"/>
          </a:xfrm>
          <a:prstGeom prst="rect">
            <a:avLst/>
          </a:prstGeom>
        </p:spPr>
      </p:pic>
      <p:sp>
        <p:nvSpPr>
          <p:cNvPr id="93" name="Star: 8 Points 92">
            <a:extLst>
              <a:ext uri="{FF2B5EF4-FFF2-40B4-BE49-F238E27FC236}">
                <a16:creationId xmlns:a16="http://schemas.microsoft.com/office/drawing/2014/main" id="{3AD67681-1002-38FA-98C1-3198A7231197}"/>
              </a:ext>
            </a:extLst>
          </p:cNvPr>
          <p:cNvSpPr/>
          <p:nvPr/>
        </p:nvSpPr>
        <p:spPr>
          <a:xfrm>
            <a:off x="7745587" y="3438373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29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2437D792-E610-E32E-2C1B-0CAE769720E2}"/>
              </a:ext>
            </a:extLst>
          </p:cNvPr>
          <p:cNvSpPr txBox="1"/>
          <p:nvPr/>
        </p:nvSpPr>
        <p:spPr>
          <a:xfrm rot="4582833">
            <a:off x="5420387" y="3097695"/>
            <a:ext cx="121597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Middle hedge</a:t>
            </a:r>
            <a:endParaRPr lang="en-GB" sz="1200" dirty="0"/>
          </a:p>
        </p:txBody>
      </p:sp>
      <p:sp>
        <p:nvSpPr>
          <p:cNvPr id="99" name="Star: 8 Points 98">
            <a:extLst>
              <a:ext uri="{FF2B5EF4-FFF2-40B4-BE49-F238E27FC236}">
                <a16:creationId xmlns:a16="http://schemas.microsoft.com/office/drawing/2014/main" id="{4FBD61CF-9B7C-A7BD-B773-DE18D5D41806}"/>
              </a:ext>
            </a:extLst>
          </p:cNvPr>
          <p:cNvSpPr/>
          <p:nvPr/>
        </p:nvSpPr>
        <p:spPr>
          <a:xfrm>
            <a:off x="2983812" y="5900526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91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0" name="Star: 8 Points 99">
            <a:extLst>
              <a:ext uri="{FF2B5EF4-FFF2-40B4-BE49-F238E27FC236}">
                <a16:creationId xmlns:a16="http://schemas.microsoft.com/office/drawing/2014/main" id="{9CA79753-14B2-C0D4-A72E-1B7E0FCBDCB0}"/>
              </a:ext>
            </a:extLst>
          </p:cNvPr>
          <p:cNvSpPr/>
          <p:nvPr/>
        </p:nvSpPr>
        <p:spPr>
          <a:xfrm>
            <a:off x="4207441" y="5913578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71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1" name="Star: 8 Points 100">
            <a:extLst>
              <a:ext uri="{FF2B5EF4-FFF2-40B4-BE49-F238E27FC236}">
                <a16:creationId xmlns:a16="http://schemas.microsoft.com/office/drawing/2014/main" id="{20E4D0C1-C490-F180-207D-D61F54641028}"/>
              </a:ext>
            </a:extLst>
          </p:cNvPr>
          <p:cNvSpPr/>
          <p:nvPr/>
        </p:nvSpPr>
        <p:spPr>
          <a:xfrm>
            <a:off x="11242535" y="611452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51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C12B13-AD91-5B07-7FA7-A00B06DBD0F1}"/>
              </a:ext>
            </a:extLst>
          </p:cNvPr>
          <p:cNvSpPr/>
          <p:nvPr/>
        </p:nvSpPr>
        <p:spPr>
          <a:xfrm>
            <a:off x="5186938" y="305447"/>
            <a:ext cx="873118" cy="430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Larry’s bridge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EF05E-40E9-763F-8838-77F224E59889}"/>
              </a:ext>
            </a:extLst>
          </p:cNvPr>
          <p:cNvSpPr txBox="1"/>
          <p:nvPr/>
        </p:nvSpPr>
        <p:spPr>
          <a:xfrm>
            <a:off x="914400" y="3639741"/>
            <a:ext cx="3785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alpha val="30000"/>
                  </a:schemeClr>
                </a:solidFill>
              </a:rPr>
              <a:t>Lower field</a:t>
            </a:r>
            <a:endParaRPr lang="en-GB" sz="5400" dirty="0">
              <a:solidFill>
                <a:schemeClr val="tx1">
                  <a:alpha val="3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1BE4AF-6B67-D39B-CA6B-242F4ADB1D2C}"/>
              </a:ext>
            </a:extLst>
          </p:cNvPr>
          <p:cNvSpPr txBox="1"/>
          <p:nvPr/>
        </p:nvSpPr>
        <p:spPr>
          <a:xfrm>
            <a:off x="9053568" y="2537077"/>
            <a:ext cx="23915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tx1">
                    <a:alpha val="30000"/>
                  </a:schemeClr>
                </a:solidFill>
              </a:rPr>
              <a:t>Upper field</a:t>
            </a:r>
            <a:endParaRPr lang="en-GB" sz="5400" dirty="0">
              <a:solidFill>
                <a:schemeClr val="tx1">
                  <a:alpha val="30000"/>
                </a:schemeClr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D34B2C-C287-A109-2B91-63CD903801A8}"/>
              </a:ext>
            </a:extLst>
          </p:cNvPr>
          <p:cNvSpPr/>
          <p:nvPr/>
        </p:nvSpPr>
        <p:spPr>
          <a:xfrm>
            <a:off x="7081328" y="4331412"/>
            <a:ext cx="631172" cy="9148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Raised beds x 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8052AB2-64B2-DC1B-A141-7A8922FBDEE4}"/>
              </a:ext>
            </a:extLst>
          </p:cNvPr>
          <p:cNvSpPr txBox="1"/>
          <p:nvPr/>
        </p:nvSpPr>
        <p:spPr>
          <a:xfrm>
            <a:off x="7637615" y="5189062"/>
            <a:ext cx="564738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0" rIns="36000" bIns="36000" rtlCol="0">
            <a:spAutoFit/>
          </a:bodyPr>
          <a:lstStyle/>
          <a:p>
            <a:r>
              <a:rPr lang="en-US" sz="1200" dirty="0"/>
              <a:t> Gate 4</a:t>
            </a:r>
            <a:endParaRPr lang="en-GB" sz="1200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CD8649-29EB-C27E-3F2F-2169C22567EE}"/>
              </a:ext>
            </a:extLst>
          </p:cNvPr>
          <p:cNvSpPr txBox="1"/>
          <p:nvPr/>
        </p:nvSpPr>
        <p:spPr>
          <a:xfrm>
            <a:off x="10452412" y="6217005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2</a:t>
            </a:r>
            <a:endParaRPr lang="en-GB" sz="1200" dirty="0"/>
          </a:p>
        </p:txBody>
      </p:sp>
      <p:sp>
        <p:nvSpPr>
          <p:cNvPr id="76" name="Hexagon 75">
            <a:extLst>
              <a:ext uri="{FF2B5EF4-FFF2-40B4-BE49-F238E27FC236}">
                <a16:creationId xmlns:a16="http://schemas.microsoft.com/office/drawing/2014/main" id="{E1A05FAA-0A91-0230-2D0F-B7EA2970D0F0}"/>
              </a:ext>
            </a:extLst>
          </p:cNvPr>
          <p:cNvSpPr/>
          <p:nvPr/>
        </p:nvSpPr>
        <p:spPr>
          <a:xfrm>
            <a:off x="2128598" y="5283409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T7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77" name="Hexagon 76">
            <a:extLst>
              <a:ext uri="{FF2B5EF4-FFF2-40B4-BE49-F238E27FC236}">
                <a16:creationId xmlns:a16="http://schemas.microsoft.com/office/drawing/2014/main" id="{AD345C2A-C713-6E69-A56D-17A845977663}"/>
              </a:ext>
            </a:extLst>
          </p:cNvPr>
          <p:cNvSpPr/>
          <p:nvPr/>
        </p:nvSpPr>
        <p:spPr>
          <a:xfrm>
            <a:off x="4308161" y="2482114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T6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78" name="Hexagon 77">
            <a:extLst>
              <a:ext uri="{FF2B5EF4-FFF2-40B4-BE49-F238E27FC236}">
                <a16:creationId xmlns:a16="http://schemas.microsoft.com/office/drawing/2014/main" id="{7BC9B82C-C19B-EAD3-E529-11904093F01D}"/>
              </a:ext>
            </a:extLst>
          </p:cNvPr>
          <p:cNvSpPr/>
          <p:nvPr/>
        </p:nvSpPr>
        <p:spPr>
          <a:xfrm>
            <a:off x="4314433" y="5326697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T5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79" name="Hexagon 78">
            <a:extLst>
              <a:ext uri="{FF2B5EF4-FFF2-40B4-BE49-F238E27FC236}">
                <a16:creationId xmlns:a16="http://schemas.microsoft.com/office/drawing/2014/main" id="{FFBFC71D-A8D7-DE52-0966-4707A4CC1672}"/>
              </a:ext>
            </a:extLst>
          </p:cNvPr>
          <p:cNvSpPr/>
          <p:nvPr/>
        </p:nvSpPr>
        <p:spPr>
          <a:xfrm>
            <a:off x="8568187" y="2434339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T4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2" name="Hexagon 81">
            <a:extLst>
              <a:ext uri="{FF2B5EF4-FFF2-40B4-BE49-F238E27FC236}">
                <a16:creationId xmlns:a16="http://schemas.microsoft.com/office/drawing/2014/main" id="{BF012C6A-0F3D-9943-3E88-42EF0808830F}"/>
              </a:ext>
            </a:extLst>
          </p:cNvPr>
          <p:cNvSpPr/>
          <p:nvPr/>
        </p:nvSpPr>
        <p:spPr>
          <a:xfrm>
            <a:off x="10802365" y="2836419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T2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3" name="Hexagon 82">
            <a:extLst>
              <a:ext uri="{FF2B5EF4-FFF2-40B4-BE49-F238E27FC236}">
                <a16:creationId xmlns:a16="http://schemas.microsoft.com/office/drawing/2014/main" id="{FF9AF7A8-2247-6011-3279-321254F8CD51}"/>
              </a:ext>
            </a:extLst>
          </p:cNvPr>
          <p:cNvSpPr/>
          <p:nvPr/>
        </p:nvSpPr>
        <p:spPr>
          <a:xfrm>
            <a:off x="10671810" y="4100666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T1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4" name="Hexagon 83">
            <a:extLst>
              <a:ext uri="{FF2B5EF4-FFF2-40B4-BE49-F238E27FC236}">
                <a16:creationId xmlns:a16="http://schemas.microsoft.com/office/drawing/2014/main" id="{9236470D-E956-F267-D42D-D2A4E5420712}"/>
              </a:ext>
            </a:extLst>
          </p:cNvPr>
          <p:cNvSpPr/>
          <p:nvPr/>
        </p:nvSpPr>
        <p:spPr>
          <a:xfrm>
            <a:off x="8586166" y="3722240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T3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C1E7817C-8FC4-02B2-DAFA-194CCC9E1E9C}"/>
              </a:ext>
            </a:extLst>
          </p:cNvPr>
          <p:cNvSpPr/>
          <p:nvPr/>
        </p:nvSpPr>
        <p:spPr>
          <a:xfrm>
            <a:off x="689864" y="1926425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T10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975C0469-152F-7222-447B-8DC920ED431B}"/>
              </a:ext>
            </a:extLst>
          </p:cNvPr>
          <p:cNvSpPr/>
          <p:nvPr/>
        </p:nvSpPr>
        <p:spPr>
          <a:xfrm>
            <a:off x="693174" y="5283409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T9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401F7A38-78EA-577E-B083-359190ABB09D}"/>
              </a:ext>
            </a:extLst>
          </p:cNvPr>
          <p:cNvSpPr/>
          <p:nvPr/>
        </p:nvSpPr>
        <p:spPr>
          <a:xfrm>
            <a:off x="2190605" y="1927160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T8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31FBB1B-A24A-7E8F-799F-76D4E861FA4C}"/>
              </a:ext>
            </a:extLst>
          </p:cNvPr>
          <p:cNvSpPr txBox="1"/>
          <p:nvPr/>
        </p:nvSpPr>
        <p:spPr>
          <a:xfrm>
            <a:off x="250830" y="6217843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8</a:t>
            </a:r>
            <a:endParaRPr lang="en-GB" sz="12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A2187E-78C4-246B-4372-2251E3CF07B7}"/>
              </a:ext>
            </a:extLst>
          </p:cNvPr>
          <p:cNvSpPr txBox="1"/>
          <p:nvPr/>
        </p:nvSpPr>
        <p:spPr>
          <a:xfrm>
            <a:off x="9241886" y="6225132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3</a:t>
            </a:r>
            <a:endParaRPr lang="en-GB" sz="12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F479EEA-36C0-7BA3-F487-3D66C71AA2E4}"/>
              </a:ext>
            </a:extLst>
          </p:cNvPr>
          <p:cNvSpPr txBox="1"/>
          <p:nvPr/>
        </p:nvSpPr>
        <p:spPr>
          <a:xfrm>
            <a:off x="6661366" y="6144682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5</a:t>
            </a:r>
            <a:endParaRPr lang="en-GB" sz="12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3025098-3862-5490-544C-6CED4CE18862}"/>
              </a:ext>
            </a:extLst>
          </p:cNvPr>
          <p:cNvSpPr txBox="1"/>
          <p:nvPr/>
        </p:nvSpPr>
        <p:spPr>
          <a:xfrm>
            <a:off x="4612619" y="6184721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6</a:t>
            </a:r>
            <a:endParaRPr lang="en-GB" sz="12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BB3566A-8134-693C-5FAF-F418B33DAA20}"/>
              </a:ext>
            </a:extLst>
          </p:cNvPr>
          <p:cNvSpPr txBox="1"/>
          <p:nvPr/>
        </p:nvSpPr>
        <p:spPr>
          <a:xfrm>
            <a:off x="2436102" y="6192877"/>
            <a:ext cx="608003" cy="257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1200" dirty="0"/>
              <a:t> Gate 7</a:t>
            </a:r>
            <a:endParaRPr lang="en-GB" sz="1200" dirty="0"/>
          </a:p>
        </p:txBody>
      </p:sp>
      <p:sp>
        <p:nvSpPr>
          <p:cNvPr id="105" name="Star: 8 Points 104">
            <a:extLst>
              <a:ext uri="{FF2B5EF4-FFF2-40B4-BE49-F238E27FC236}">
                <a16:creationId xmlns:a16="http://schemas.microsoft.com/office/drawing/2014/main" id="{1E256C69-19E1-A659-937A-094DAC40A051}"/>
              </a:ext>
            </a:extLst>
          </p:cNvPr>
          <p:cNvSpPr/>
          <p:nvPr/>
        </p:nvSpPr>
        <p:spPr>
          <a:xfrm>
            <a:off x="11264841" y="6080494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6" name="Star: 8 Points 105">
            <a:extLst>
              <a:ext uri="{FF2B5EF4-FFF2-40B4-BE49-F238E27FC236}">
                <a16:creationId xmlns:a16="http://schemas.microsoft.com/office/drawing/2014/main" id="{686B61F2-470E-17EE-2D49-B9ED929983B5}"/>
              </a:ext>
            </a:extLst>
          </p:cNvPr>
          <p:cNvSpPr/>
          <p:nvPr/>
        </p:nvSpPr>
        <p:spPr>
          <a:xfrm>
            <a:off x="8694644" y="6025895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6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7" name="Star: 8 Points 106">
            <a:extLst>
              <a:ext uri="{FF2B5EF4-FFF2-40B4-BE49-F238E27FC236}">
                <a16:creationId xmlns:a16="http://schemas.microsoft.com/office/drawing/2014/main" id="{47AC638A-70B0-674E-0F71-75023C72321B}"/>
              </a:ext>
            </a:extLst>
          </p:cNvPr>
          <p:cNvSpPr/>
          <p:nvPr/>
        </p:nvSpPr>
        <p:spPr>
          <a:xfrm>
            <a:off x="5678869" y="6012909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61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8" name="Star: 8 Points 107">
            <a:extLst>
              <a:ext uri="{FF2B5EF4-FFF2-40B4-BE49-F238E27FC236}">
                <a16:creationId xmlns:a16="http://schemas.microsoft.com/office/drawing/2014/main" id="{4FBC4352-18BF-5AD9-3D2E-C593D4851BB6}"/>
              </a:ext>
            </a:extLst>
          </p:cNvPr>
          <p:cNvSpPr/>
          <p:nvPr/>
        </p:nvSpPr>
        <p:spPr>
          <a:xfrm>
            <a:off x="798129" y="6021528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131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09" name="Star: 8 Points 108">
            <a:extLst>
              <a:ext uri="{FF2B5EF4-FFF2-40B4-BE49-F238E27FC236}">
                <a16:creationId xmlns:a16="http://schemas.microsoft.com/office/drawing/2014/main" id="{C9317F21-EEA9-C564-57D9-399BD8FC82F1}"/>
              </a:ext>
            </a:extLst>
          </p:cNvPr>
          <p:cNvSpPr/>
          <p:nvPr/>
        </p:nvSpPr>
        <p:spPr>
          <a:xfrm>
            <a:off x="4222630" y="809881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83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10" name="Star: 8 Points 109">
            <a:extLst>
              <a:ext uri="{FF2B5EF4-FFF2-40B4-BE49-F238E27FC236}">
                <a16:creationId xmlns:a16="http://schemas.microsoft.com/office/drawing/2014/main" id="{AAC7A4D5-CD58-6B67-14A4-5DB3B94EA18C}"/>
              </a:ext>
            </a:extLst>
          </p:cNvPr>
          <p:cNvSpPr/>
          <p:nvPr/>
        </p:nvSpPr>
        <p:spPr>
          <a:xfrm>
            <a:off x="4157331" y="3604269"/>
            <a:ext cx="506799" cy="359936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tx1"/>
                </a:solidFill>
              </a:rPr>
              <a:t>66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C1D6633-E0C1-FFFC-6067-33A8372A1A35}"/>
              </a:ext>
            </a:extLst>
          </p:cNvPr>
          <p:cNvSpPr/>
          <p:nvPr/>
        </p:nvSpPr>
        <p:spPr>
          <a:xfrm rot="10800000">
            <a:off x="12658" y="39563"/>
            <a:ext cx="331655" cy="1238123"/>
          </a:xfrm>
          <a:prstGeom prst="ellipse">
            <a:avLst/>
          </a:prstGeom>
          <a:blipFill>
            <a:blip r:embed="rId14"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1100" b="1" dirty="0">
                <a:solidFill>
                  <a:schemeClr val="tx1"/>
                </a:solidFill>
              </a:rPr>
              <a:t>Dead hedge</a:t>
            </a:r>
            <a:endParaRPr lang="en-GB" sz="1100" b="1" dirty="0">
              <a:solidFill>
                <a:schemeClr val="tx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1FCC6E6-67A2-AD97-4F94-F18D7C697D9C}"/>
              </a:ext>
            </a:extLst>
          </p:cNvPr>
          <p:cNvSpPr/>
          <p:nvPr/>
        </p:nvSpPr>
        <p:spPr>
          <a:xfrm>
            <a:off x="4939886" y="862445"/>
            <a:ext cx="648539" cy="599411"/>
          </a:xfrm>
          <a:prstGeom prst="ellipse">
            <a:avLst/>
          </a:prstGeom>
          <a:blipFill dpi="0" rotWithShape="1">
            <a:blip r:embed="rId14">
              <a:alphaModFix amt="50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</a:rPr>
              <a:t>Woodchips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BB0A8D-FBD5-C65F-84AA-96916F8F907A}"/>
              </a:ext>
            </a:extLst>
          </p:cNvPr>
          <p:cNvSpPr txBox="1"/>
          <p:nvPr/>
        </p:nvSpPr>
        <p:spPr>
          <a:xfrm>
            <a:off x="8073736" y="6513545"/>
            <a:ext cx="390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over for map key and Shop details</a:t>
            </a:r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1E0AA2-0202-971D-B23A-E9B98C489B40}"/>
              </a:ext>
            </a:extLst>
          </p:cNvPr>
          <p:cNvSpPr/>
          <p:nvPr/>
        </p:nvSpPr>
        <p:spPr>
          <a:xfrm>
            <a:off x="0" y="6473536"/>
            <a:ext cx="12192000" cy="3844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Albany Road</a:t>
            </a:r>
            <a:endParaRPr lang="en-GB" sz="1200" dirty="0">
              <a:solidFill>
                <a:schemeClr val="tx1"/>
              </a:solidFill>
            </a:endParaRPr>
          </a:p>
        </p:txBody>
      </p:sp>
      <p:pic>
        <p:nvPicPr>
          <p:cNvPr id="50" name="Graphic 49" descr="Person in wheelchair with solid fill">
            <a:extLst>
              <a:ext uri="{FF2B5EF4-FFF2-40B4-BE49-F238E27FC236}">
                <a16:creationId xmlns:a16="http://schemas.microsoft.com/office/drawing/2014/main" id="{DBD85CDD-4241-F599-9CF6-F35B716562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430502">
            <a:off x="6366228" y="3535167"/>
            <a:ext cx="259230" cy="259230"/>
          </a:xfrm>
          <a:prstGeom prst="rect">
            <a:avLst/>
          </a:prstGeom>
        </p:spPr>
      </p:pic>
      <p:pic>
        <p:nvPicPr>
          <p:cNvPr id="53" name="Graphic 52" descr="Person in wheelchair with solid fill">
            <a:extLst>
              <a:ext uri="{FF2B5EF4-FFF2-40B4-BE49-F238E27FC236}">
                <a16:creationId xmlns:a16="http://schemas.microsoft.com/office/drawing/2014/main" id="{68081751-DF0B-1E1B-9DDF-4CBF86B3F62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21430502">
            <a:off x="6697811" y="4872947"/>
            <a:ext cx="259230" cy="2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3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6C09-637F-7E10-8720-814F3556F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629DD4B-E1CA-6FD8-564F-7750FD523DE6}"/>
              </a:ext>
            </a:extLst>
          </p:cNvPr>
          <p:cNvSpPr/>
          <p:nvPr/>
        </p:nvSpPr>
        <p:spPr>
          <a:xfrm>
            <a:off x="4471552" y="1540332"/>
            <a:ext cx="3664527" cy="4158072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19437A-2A39-BC69-417B-C81140920738}"/>
              </a:ext>
            </a:extLst>
          </p:cNvPr>
          <p:cNvSpPr/>
          <p:nvPr/>
        </p:nvSpPr>
        <p:spPr>
          <a:xfrm>
            <a:off x="6648447" y="372881"/>
            <a:ext cx="3171352" cy="51086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Shed area details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D5DF1EF-F99A-AC12-8832-8215E2FEE638}"/>
              </a:ext>
            </a:extLst>
          </p:cNvPr>
          <p:cNvCxnSpPr/>
          <p:nvPr/>
        </p:nvCxnSpPr>
        <p:spPr>
          <a:xfrm>
            <a:off x="4489595" y="4317833"/>
            <a:ext cx="366452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BCDEAF-CC8A-9F1B-DB83-A123A4695307}"/>
              </a:ext>
            </a:extLst>
          </p:cNvPr>
          <p:cNvCxnSpPr/>
          <p:nvPr/>
        </p:nvCxnSpPr>
        <p:spPr>
          <a:xfrm>
            <a:off x="4471551" y="2281895"/>
            <a:ext cx="366452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7622DBB-23F2-57A8-902E-65D09F8FD191}"/>
              </a:ext>
            </a:extLst>
          </p:cNvPr>
          <p:cNvCxnSpPr>
            <a:cxnSpLocks/>
          </p:cNvCxnSpPr>
          <p:nvPr/>
        </p:nvCxnSpPr>
        <p:spPr>
          <a:xfrm>
            <a:off x="4471551" y="3092803"/>
            <a:ext cx="22617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CD5D178-0507-91B7-72DC-31818EDD39B2}"/>
              </a:ext>
            </a:extLst>
          </p:cNvPr>
          <p:cNvCxnSpPr>
            <a:cxnSpLocks/>
          </p:cNvCxnSpPr>
          <p:nvPr/>
        </p:nvCxnSpPr>
        <p:spPr>
          <a:xfrm flipV="1">
            <a:off x="6733309" y="2306117"/>
            <a:ext cx="0" cy="77840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Graphic 37" descr="Toilet outline">
            <a:extLst>
              <a:ext uri="{FF2B5EF4-FFF2-40B4-BE49-F238E27FC236}">
                <a16:creationId xmlns:a16="http://schemas.microsoft.com/office/drawing/2014/main" id="{A288C40F-D41E-A9CF-BE55-3A5E8BAF3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14137" y="2269650"/>
            <a:ext cx="552241" cy="552241"/>
          </a:xfrm>
          <a:prstGeom prst="rect">
            <a:avLst/>
          </a:prstGeom>
        </p:spPr>
      </p:pic>
      <p:pic>
        <p:nvPicPr>
          <p:cNvPr id="40" name="Graphic 39" descr="Table and chairs outline">
            <a:extLst>
              <a:ext uri="{FF2B5EF4-FFF2-40B4-BE49-F238E27FC236}">
                <a16:creationId xmlns:a16="http://schemas.microsoft.com/office/drawing/2014/main" id="{F2443ED5-0366-1FD0-0620-A20391AD6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8447" y="3115519"/>
            <a:ext cx="914400" cy="914400"/>
          </a:xfrm>
          <a:prstGeom prst="rect">
            <a:avLst/>
          </a:prstGeom>
        </p:spPr>
      </p:pic>
      <p:pic>
        <p:nvPicPr>
          <p:cNvPr id="42" name="Graphic 41" descr="Shopping basket outline">
            <a:extLst>
              <a:ext uri="{FF2B5EF4-FFF2-40B4-BE49-F238E27FC236}">
                <a16:creationId xmlns:a16="http://schemas.microsoft.com/office/drawing/2014/main" id="{3E263F4E-EDDD-61D8-022D-D275E1D21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783348" y="4851453"/>
            <a:ext cx="572206" cy="572206"/>
          </a:xfrm>
          <a:prstGeom prst="rect">
            <a:avLst/>
          </a:prstGeom>
        </p:spPr>
      </p:pic>
      <p:pic>
        <p:nvPicPr>
          <p:cNvPr id="44" name="Graphic 43" descr="Medical with solid fill">
            <a:extLst>
              <a:ext uri="{FF2B5EF4-FFF2-40B4-BE49-F238E27FC236}">
                <a16:creationId xmlns:a16="http://schemas.microsoft.com/office/drawing/2014/main" id="{443CFF09-057F-B897-D431-0F5401989D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37612" y="2646578"/>
            <a:ext cx="438104" cy="438104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AEE62221-27FF-FAB9-BA21-324B4B85FB01}"/>
              </a:ext>
            </a:extLst>
          </p:cNvPr>
          <p:cNvSpPr/>
          <p:nvPr/>
        </p:nvSpPr>
        <p:spPr>
          <a:xfrm>
            <a:off x="5359977" y="1584338"/>
            <a:ext cx="1472046" cy="5108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Storage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8C98353-2F8E-9877-58D2-668E48D083DB}"/>
              </a:ext>
            </a:extLst>
          </p:cNvPr>
          <p:cNvSpPr/>
          <p:nvPr/>
        </p:nvSpPr>
        <p:spPr>
          <a:xfrm>
            <a:off x="8292624" y="1157327"/>
            <a:ext cx="3106204" cy="14443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D669B5-50F4-B538-6CC3-E6F8028A17CE}"/>
              </a:ext>
            </a:extLst>
          </p:cNvPr>
          <p:cNvSpPr txBox="1"/>
          <p:nvPr/>
        </p:nvSpPr>
        <p:spPr>
          <a:xfrm>
            <a:off x="9914139" y="1322218"/>
            <a:ext cx="1366143" cy="64633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Storage compound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2EDF96-92F4-9ACF-99E3-5E898D1E30CA}"/>
              </a:ext>
            </a:extLst>
          </p:cNvPr>
          <p:cNvSpPr txBox="1"/>
          <p:nvPr/>
        </p:nvSpPr>
        <p:spPr>
          <a:xfrm>
            <a:off x="8586199" y="1322218"/>
            <a:ext cx="977575" cy="64633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Manure pen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A04C92E-7425-791E-0463-29E3BC996330}"/>
              </a:ext>
            </a:extLst>
          </p:cNvPr>
          <p:cNvCxnSpPr>
            <a:cxnSpLocks/>
          </p:cNvCxnSpPr>
          <p:nvPr/>
        </p:nvCxnSpPr>
        <p:spPr>
          <a:xfrm flipV="1">
            <a:off x="9750813" y="1138244"/>
            <a:ext cx="0" cy="1463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1A4C209B-3E10-6901-9FA0-9BBF2CF2F541}"/>
              </a:ext>
            </a:extLst>
          </p:cNvPr>
          <p:cNvSpPr/>
          <p:nvPr/>
        </p:nvSpPr>
        <p:spPr>
          <a:xfrm>
            <a:off x="5090794" y="3396936"/>
            <a:ext cx="1472046" cy="5108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Members’ lounge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06D3C25-8AD7-4013-554D-522871793520}"/>
              </a:ext>
            </a:extLst>
          </p:cNvPr>
          <p:cNvSpPr/>
          <p:nvPr/>
        </p:nvSpPr>
        <p:spPr>
          <a:xfrm>
            <a:off x="5602430" y="5039111"/>
            <a:ext cx="1472046" cy="510864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The Shop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E480869-9313-0771-DD02-07DBED3E7157}"/>
              </a:ext>
            </a:extLst>
          </p:cNvPr>
          <p:cNvSpPr/>
          <p:nvPr/>
        </p:nvSpPr>
        <p:spPr>
          <a:xfrm>
            <a:off x="5330540" y="2349484"/>
            <a:ext cx="833142" cy="3490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Toilet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B092291-B94E-E6A3-D7B3-F506EBD5C1A7}"/>
              </a:ext>
            </a:extLst>
          </p:cNvPr>
          <p:cNvSpPr/>
          <p:nvPr/>
        </p:nvSpPr>
        <p:spPr>
          <a:xfrm>
            <a:off x="6652247" y="2311632"/>
            <a:ext cx="996823" cy="51086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Kitchen area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8" name="Graphic 57" descr="Chinese Teapot And Cup outline">
            <a:extLst>
              <a:ext uri="{FF2B5EF4-FFF2-40B4-BE49-F238E27FC236}">
                <a16:creationId xmlns:a16="http://schemas.microsoft.com/office/drawing/2014/main" id="{47CEADC7-2B11-B156-AF79-709EAA5BC4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619884" y="2448761"/>
            <a:ext cx="457200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A46DD9-B0B6-50B3-7C61-7D7DE547AFF4}"/>
              </a:ext>
            </a:extLst>
          </p:cNvPr>
          <p:cNvSpPr/>
          <p:nvPr/>
        </p:nvSpPr>
        <p:spPr>
          <a:xfrm>
            <a:off x="8323118" y="2695318"/>
            <a:ext cx="3075710" cy="346649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Graphic 8" descr="Car with solid fill">
            <a:extLst>
              <a:ext uri="{FF2B5EF4-FFF2-40B4-BE49-F238E27FC236}">
                <a16:creationId xmlns:a16="http://schemas.microsoft.com/office/drawing/2014/main" id="{E1B24188-B75E-758E-AB4D-6B030E8451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091948">
            <a:off x="9643307" y="2635603"/>
            <a:ext cx="1665649" cy="914400"/>
          </a:xfrm>
          <a:prstGeom prst="rect">
            <a:avLst/>
          </a:prstGeom>
        </p:spPr>
      </p:pic>
      <p:pic>
        <p:nvPicPr>
          <p:cNvPr id="22" name="Graphic 21" descr="Car with solid fill">
            <a:extLst>
              <a:ext uri="{FF2B5EF4-FFF2-40B4-BE49-F238E27FC236}">
                <a16:creationId xmlns:a16="http://schemas.microsoft.com/office/drawing/2014/main" id="{E9DEB986-B0BE-DF1C-4C3D-11D866C9C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0091948">
            <a:off x="9947101" y="4210897"/>
            <a:ext cx="1412920" cy="914400"/>
          </a:xfrm>
          <a:prstGeom prst="rect">
            <a:avLst/>
          </a:prstGeom>
        </p:spPr>
      </p:pic>
      <p:pic>
        <p:nvPicPr>
          <p:cNvPr id="29" name="Graphic 28" descr="Car outline">
            <a:extLst>
              <a:ext uri="{FF2B5EF4-FFF2-40B4-BE49-F238E27FC236}">
                <a16:creationId xmlns:a16="http://schemas.microsoft.com/office/drawing/2014/main" id="{E25D053E-55B1-EABF-2E2A-9F4850B4C43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9820489">
            <a:off x="10208451" y="4851988"/>
            <a:ext cx="1185140" cy="914400"/>
          </a:xfrm>
          <a:prstGeom prst="rect">
            <a:avLst/>
          </a:prstGeom>
        </p:spPr>
      </p:pic>
      <p:pic>
        <p:nvPicPr>
          <p:cNvPr id="30" name="Graphic 29" descr="Car outline">
            <a:extLst>
              <a:ext uri="{FF2B5EF4-FFF2-40B4-BE49-F238E27FC236}">
                <a16:creationId xmlns:a16="http://schemas.microsoft.com/office/drawing/2014/main" id="{B4BCAE21-D0C9-52FC-3D43-C88E32E8EA0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820489">
            <a:off x="9836660" y="3397904"/>
            <a:ext cx="1558669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3AD7591-266E-5197-E22B-9A31311E5D09}"/>
              </a:ext>
            </a:extLst>
          </p:cNvPr>
          <p:cNvSpPr txBox="1"/>
          <p:nvPr/>
        </p:nvSpPr>
        <p:spPr>
          <a:xfrm>
            <a:off x="4195679" y="6387175"/>
            <a:ext cx="722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                                       Albany Road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2BB297-EF36-6E46-20E1-1F12E3EA301B}"/>
              </a:ext>
            </a:extLst>
          </p:cNvPr>
          <p:cNvSpPr txBox="1"/>
          <p:nvPr/>
        </p:nvSpPr>
        <p:spPr>
          <a:xfrm>
            <a:off x="8416636" y="3449781"/>
            <a:ext cx="1111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Car park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55642C5-1B0E-70B9-ED6A-4D4A346F738B}"/>
              </a:ext>
            </a:extLst>
          </p:cNvPr>
          <p:cNvSpPr/>
          <p:nvPr/>
        </p:nvSpPr>
        <p:spPr>
          <a:xfrm>
            <a:off x="5029815" y="2707415"/>
            <a:ext cx="1326193" cy="349011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First aid kit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36346D-3C62-198B-29C0-35F2034A76F7}"/>
              </a:ext>
            </a:extLst>
          </p:cNvPr>
          <p:cNvSpPr/>
          <p:nvPr/>
        </p:nvSpPr>
        <p:spPr>
          <a:xfrm>
            <a:off x="4471551" y="1065436"/>
            <a:ext cx="3657484" cy="41232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Rainwater butts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0466971-7464-22C7-BD33-2A1394438FAB}"/>
              </a:ext>
            </a:extLst>
          </p:cNvPr>
          <p:cNvSpPr/>
          <p:nvPr/>
        </p:nvSpPr>
        <p:spPr>
          <a:xfrm>
            <a:off x="5761680" y="4496391"/>
            <a:ext cx="1130590" cy="3942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Strimmers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81" name="Graphic 80" descr="Bats outline">
            <a:extLst>
              <a:ext uri="{FF2B5EF4-FFF2-40B4-BE49-F238E27FC236}">
                <a16:creationId xmlns:a16="http://schemas.microsoft.com/office/drawing/2014/main" id="{74C7E24D-B1F2-11A7-80C4-8A2F46D3FC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692912" y="5770293"/>
            <a:ext cx="383671" cy="383671"/>
          </a:xfrm>
          <a:prstGeom prst="rect">
            <a:avLst/>
          </a:prstGeom>
        </p:spPr>
      </p:pic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1001AB04-7598-9D99-54A6-E5F7A08419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3265356"/>
              </p:ext>
            </p:extLst>
          </p:nvPr>
        </p:nvGraphicFramePr>
        <p:xfrm>
          <a:off x="144622" y="1086305"/>
          <a:ext cx="3903780" cy="452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7030">
                  <a:extLst>
                    <a:ext uri="{9D8B030D-6E8A-4147-A177-3AD203B41FA5}">
                      <a16:colId xmlns:a16="http://schemas.microsoft.com/office/drawing/2014/main" val="889930950"/>
                    </a:ext>
                  </a:extLst>
                </a:gridCol>
                <a:gridCol w="2976750">
                  <a:extLst>
                    <a:ext uri="{9D8B030D-6E8A-4147-A177-3AD203B41FA5}">
                      <a16:colId xmlns:a16="http://schemas.microsoft.com/office/drawing/2014/main" val="36464363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2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Hedge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6567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4">
                                <a14:imgEffect>
                                  <a14:artisticPhotocopy/>
                                </a14:imgEffect>
                              </a14:imgLayer>
                            </a14:imgProps>
                          </a:ext>
                        </a:extLst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Track – cars allowed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049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4">
                                <a14:imgEffect>
                                  <a14:artisticLineDrawing/>
                                </a14:imgEffect>
                              </a14:imgLayer>
                            </a14:imgProps>
                          </a:ext>
                        </a:extLst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Path – foot traffic only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713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6">
                        <a:alphaModFix amt="80000"/>
                      </a:blip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Shingle path – foot traffic only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112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blipFill>
                      <a:blip r:embed="rId2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24">
                                <a14:imgEffect>
                                  <a14:artisticLineDrawing/>
                                </a14:imgEffect>
                              </a14:imgLayer>
                            </a14:imgProps>
                          </a:ext>
                        </a:extLst>
                      </a:blip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Path – foot traffic, wheelchairs and mobility scooters only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623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Ditch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7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pattFill prst="lgGrid">
                      <a:fgClr>
                        <a:schemeClr val="accent6">
                          <a:lumMod val="75000"/>
                        </a:schemeClr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Plots, small paths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26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Wildlife area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59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Plot number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4309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Tap number</a:t>
                      </a: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296057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F246199F-8AF4-0876-FDE4-2D7A8C99E80C}"/>
              </a:ext>
            </a:extLst>
          </p:cNvPr>
          <p:cNvSpPr txBox="1"/>
          <p:nvPr/>
        </p:nvSpPr>
        <p:spPr>
          <a:xfrm>
            <a:off x="1410680" y="551083"/>
            <a:ext cx="63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Key</a:t>
            </a:r>
            <a:endParaRPr lang="en-GB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A3CC4A1-2282-1F0A-4DD1-00951270587B}"/>
              </a:ext>
            </a:extLst>
          </p:cNvPr>
          <p:cNvCxnSpPr>
            <a:cxnSpLocks/>
          </p:cNvCxnSpPr>
          <p:nvPr/>
        </p:nvCxnSpPr>
        <p:spPr>
          <a:xfrm flipV="1">
            <a:off x="144622" y="3907800"/>
            <a:ext cx="930320" cy="20782"/>
          </a:xfrm>
          <a:prstGeom prst="line">
            <a:avLst/>
          </a:prstGeom>
          <a:ln w="635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9" name="Graphic 58" descr="Butterfly with solid fill">
            <a:extLst>
              <a:ext uri="{FF2B5EF4-FFF2-40B4-BE49-F238E27FC236}">
                <a16:creationId xmlns:a16="http://schemas.microsoft.com/office/drawing/2014/main" id="{BFBD5588-4BA5-D1E1-B941-3BD48B99694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435123" y="4393831"/>
            <a:ext cx="349317" cy="599411"/>
          </a:xfrm>
          <a:prstGeom prst="rect">
            <a:avLst/>
          </a:prstGeom>
        </p:spPr>
      </p:pic>
      <p:sp>
        <p:nvSpPr>
          <p:cNvPr id="60" name="Star: 8 Points 59">
            <a:extLst>
              <a:ext uri="{FF2B5EF4-FFF2-40B4-BE49-F238E27FC236}">
                <a16:creationId xmlns:a16="http://schemas.microsoft.com/office/drawing/2014/main" id="{92E8407C-0B29-9BFE-A576-51B35E009466}"/>
              </a:ext>
            </a:extLst>
          </p:cNvPr>
          <p:cNvSpPr/>
          <p:nvPr/>
        </p:nvSpPr>
        <p:spPr>
          <a:xfrm>
            <a:off x="397652" y="4898201"/>
            <a:ext cx="424258" cy="331489"/>
          </a:xfrm>
          <a:prstGeom prst="star8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29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3B12E2DB-3862-3CFB-3756-2B85D2D7B8DC}"/>
              </a:ext>
            </a:extLst>
          </p:cNvPr>
          <p:cNvSpPr/>
          <p:nvPr/>
        </p:nvSpPr>
        <p:spPr>
          <a:xfrm>
            <a:off x="435123" y="5280207"/>
            <a:ext cx="335738" cy="230746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Tx</a:t>
            </a:r>
            <a:endParaRPr kumimoji="0" lang="en-GB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846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8089</TotalTime>
  <Words>202</Words>
  <Application>Microsoft Office PowerPoint</Application>
  <PresentationFormat>Widescreen</PresentationFormat>
  <Paragraphs>88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Dave Bennett</dc:creator>
  <cp:lastModifiedBy>Dave Bennett</cp:lastModifiedBy>
  <cp:revision>2</cp:revision>
  <cp:lastPrinted>2025-07-01T16:55:08Z</cp:lastPrinted>
  <dcterms:created xsi:type="dcterms:W3CDTF">2025-04-04T11:09:52Z</dcterms:created>
  <dcterms:modified xsi:type="dcterms:W3CDTF">2025-07-02T08:20:37Z</dcterms:modified>
</cp:coreProperties>
</file>